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65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8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09</a:t>
            </a:r>
            <a:r>
              <a:rPr lang="en-US" sz="4000" b="1" dirty="0" smtClean="0">
                <a:solidFill>
                  <a:srgbClr val="7030A0"/>
                </a:solidFill>
              </a:rPr>
              <a:t>/01/18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778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30382"/>
            <a:ext cx="9056018" cy="5791200"/>
          </a:xfrm>
        </p:spPr>
        <p:txBody>
          <a:bodyPr/>
          <a:lstStyle/>
          <a:p>
            <a:r>
              <a:rPr lang="es-ES_tradnl" sz="2800" dirty="0" smtClean="0"/>
              <a:t>Completa con la forma correcta del verbo TENER</a:t>
            </a:r>
          </a:p>
          <a:p>
            <a:pPr marL="0" indent="0">
              <a:buNone/>
            </a:pPr>
            <a:r>
              <a:rPr lang="es-ES_tradnl" sz="2800" dirty="0" smtClean="0"/>
              <a:t>	Aquí 1.________ una fotografía de la familia Obregón.  La familia Obregón 2. _______ una casa muy bonita en México. Su casa 3._________ ocho cuartos. Los Obregón 4. _______ dos hijos, Lupita y Marcos.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0000CC"/>
                </a:solidFill>
              </a:rPr>
              <a:t>Lupita:</a:t>
            </a:r>
            <a:r>
              <a:rPr lang="es-ES_tradnl" sz="2800" dirty="0" smtClean="0">
                <a:solidFill>
                  <a:srgbClr val="0000CC"/>
                </a:solidFill>
              </a:rPr>
              <a:t> </a:t>
            </a:r>
            <a:r>
              <a:rPr lang="es-ES_tradnl" sz="2800" dirty="0" smtClean="0"/>
              <a:t>Hola, mi hermano Marcos 5. ______ once años y yo 6._______ quince. Marcos y yo 7. _______ un perro. Nuestro perro es Merlín. Es adorable y cómico.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Marcos: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/>
              <a:t>Y tú, ¿Cuántos años 8 ________? ¿9 ______ (tú) hermanos?¿Cuantos hermanos 10.______ (tú)? ¿11. _____ ustedes una casa o un apartamento? ¿12.______ (ustedes) un gato o un perro?</a:t>
            </a:r>
            <a:endParaRPr lang="es-ES_tradnl" sz="2800" b="1" dirty="0"/>
          </a:p>
        </p:txBody>
      </p:sp>
    </p:spTree>
    <p:extLst>
      <p:ext uri="{BB962C8B-B14F-4D97-AF65-F5344CB8AC3E}">
        <p14:creationId xmlns:p14="http://schemas.microsoft.com/office/powerpoint/2010/main" val="17713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41b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: Completa p.2.8-2.9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5761</TotalTime>
  <Words>106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Inicial:</vt:lpstr>
      <vt:lpstr>Practica</vt:lpstr>
      <vt:lpstr>Ejercicios</vt:lpstr>
      <vt:lpstr>Tarea # 41b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62</cp:revision>
  <cp:lastPrinted>2015-01-22T16:10:19Z</cp:lastPrinted>
  <dcterms:created xsi:type="dcterms:W3CDTF">2010-03-09T20:13:16Z</dcterms:created>
  <dcterms:modified xsi:type="dcterms:W3CDTF">2018-01-08T14:54:13Z</dcterms:modified>
</cp:coreProperties>
</file>